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1" r:id="rId2"/>
    <p:sldId id="262" r:id="rId3"/>
    <p:sldId id="263" r:id="rId4"/>
    <p:sldId id="264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5B88F-1D6E-42B7-87BA-98471B4C412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5DCAD-D8D6-424F-A17F-919D3AF78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A4650-5E90-4BC6-8984-51EA76FD4ADF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55D6F-9435-4B30-8CA9-44BE77E6F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1026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077200" cy="579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Treasury Bills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Treasury Notes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/>
              </a:rPr>
              <a:t>Treasury Bonds</a:t>
            </a:r>
          </a:p>
        </p:txBody>
      </p:sp>
      <p:sp>
        <p:nvSpPr>
          <p:cNvPr id="91139" name="Text Box 1027"/>
          <p:cNvSpPr txBox="1">
            <a:spLocks noChangeArrowheads="1"/>
          </p:cNvSpPr>
          <p:nvPr/>
        </p:nvSpPr>
        <p:spPr bwMode="auto">
          <a:xfrm>
            <a:off x="1431924" y="1905000"/>
            <a:ext cx="5654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0" dirty="0"/>
              <a:t>Maturity--less than a year</a:t>
            </a:r>
          </a:p>
        </p:txBody>
      </p:sp>
      <p:sp>
        <p:nvSpPr>
          <p:cNvPr id="91140" name="Text Box 1028"/>
          <p:cNvSpPr txBox="1">
            <a:spLocks noChangeArrowheads="1"/>
          </p:cNvSpPr>
          <p:nvPr/>
        </p:nvSpPr>
        <p:spPr bwMode="auto">
          <a:xfrm>
            <a:off x="1203325" y="4006850"/>
            <a:ext cx="497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0"/>
              <a:t>Maturity--one to ten years</a:t>
            </a:r>
          </a:p>
        </p:txBody>
      </p:sp>
      <p:sp>
        <p:nvSpPr>
          <p:cNvPr id="91141" name="Text Box 1029"/>
          <p:cNvSpPr txBox="1">
            <a:spLocks noChangeArrowheads="1"/>
          </p:cNvSpPr>
          <p:nvPr/>
        </p:nvSpPr>
        <p:spPr bwMode="auto">
          <a:xfrm>
            <a:off x="1355724" y="6172201"/>
            <a:ext cx="6645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0" dirty="0"/>
              <a:t>Maturity--more than ten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utoUpdateAnimBg="0"/>
      <p:bldP spid="91140" grpId="0" autoUpdateAnimBg="0"/>
      <p:bldP spid="9114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3.bp.blogspot.com/_kXJs-pDNS6c/SJWh052c8AI/AAAAAAAABAU/HhuKysj7FHc/s400/confeder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3352800" y="6096000"/>
            <a:ext cx="1352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Treasury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2.bp.blogspot.com/_s2lKVCPh4nA/TQhg4-mwqSI/AAAAAAAAAhs/EZLrqO8F6fs/s1600/Fed%2B1%2Bmil%2Btreasury%2Bno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6988175" cy="598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3" name="TextBox 2"/>
          <p:cNvSpPr txBox="1">
            <a:spLocks noChangeArrowheads="1"/>
          </p:cNvSpPr>
          <p:nvPr/>
        </p:nvSpPr>
        <p:spPr bwMode="auto">
          <a:xfrm>
            <a:off x="1050925" y="5780088"/>
            <a:ext cx="75596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Treasury Note—more than 1 year and </a:t>
            </a:r>
          </a:p>
          <a:p>
            <a:pPr algn="ctr"/>
            <a:r>
              <a:rPr lang="en-US" b="1" dirty="0"/>
              <a:t>                              up to 10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http://lib.store.yahoo.net/lib/scripophily/treasurybond2002back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13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7" name="TextBox 2"/>
          <p:cNvSpPr txBox="1">
            <a:spLocks noChangeArrowheads="1"/>
          </p:cNvSpPr>
          <p:nvPr/>
        </p:nvSpPr>
        <p:spPr bwMode="auto">
          <a:xfrm>
            <a:off x="6184900" y="1789112"/>
            <a:ext cx="2349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Treasury</a:t>
            </a:r>
          </a:p>
          <a:p>
            <a:r>
              <a:rPr lang="en-US" b="1" dirty="0"/>
              <a:t>Bond—</a:t>
            </a:r>
          </a:p>
          <a:p>
            <a:r>
              <a:rPr lang="en-US" b="1" dirty="0"/>
              <a:t>more than</a:t>
            </a:r>
          </a:p>
          <a:p>
            <a:r>
              <a:rPr lang="en-US" b="1" dirty="0"/>
              <a:t>10 years and</a:t>
            </a:r>
          </a:p>
          <a:p>
            <a:r>
              <a:rPr lang="en-US" b="1" dirty="0"/>
              <a:t>up to 30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3"/>
          <p:cNvPicPr>
            <a:picLocks noChangeAspect="1" noChangeArrowheads="1"/>
          </p:cNvPicPr>
          <p:nvPr/>
        </p:nvPicPr>
        <p:blipFill>
          <a:blip r:embed="rId2" cstate="print"/>
          <a:srcRect l="19376" t="14999" r="23125" b="44000"/>
          <a:stretch>
            <a:fillRect/>
          </a:stretch>
        </p:blipFill>
        <p:spPr bwMode="auto">
          <a:xfrm>
            <a:off x="100013" y="1295400"/>
            <a:ext cx="889158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Beaumont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dvanderpool</dc:creator>
  <cp:lastModifiedBy>dvanderpool</cp:lastModifiedBy>
  <cp:revision>5</cp:revision>
  <dcterms:created xsi:type="dcterms:W3CDTF">2012-01-03T23:38:54Z</dcterms:created>
  <dcterms:modified xsi:type="dcterms:W3CDTF">2012-01-04T00:08:52Z</dcterms:modified>
</cp:coreProperties>
</file>